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google.com/url?sa=i&amp;rct=j&amp;q=&amp;esrc=s&amp;source=images&amp;cd=&amp;cad=rja&amp;uact=8&amp;ved=2ahUKEwjMqbL1sKPdAhXKLFAKHRqyBmUQjRx6BAgBEAU&amp;url=https://www.studiobiologie.nl/KB1/V01_03/uitleg2.html&amp;psig=AOvVaw1dBwVZdUFDhyOLU8Gtllf1&amp;ust=1536219953676589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youtube.com/watch?v=pULytfpp5D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6995D8-008D-4C30-8770-AA356ED2A1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Het </a:t>
            </a:r>
            <a:r>
              <a:rPr lang="nl-NL" dirty="0" err="1"/>
              <a:t>ziekenhuisproject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3AB3C82-8746-4695-95E4-5AA880E6C7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Bloed </a:t>
            </a:r>
          </a:p>
        </p:txBody>
      </p:sp>
    </p:spTree>
    <p:extLst>
      <p:ext uri="{BB962C8B-B14F-4D97-AF65-F5344CB8AC3E}">
        <p14:creationId xmlns:p14="http://schemas.microsoft.com/office/powerpoint/2010/main" val="4289199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BE233D-8686-47E4-9A4A-A540BA9A1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DCF0DB2-087C-4CA6-A192-6BD91F21A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 descr="Afbeeldingsresultaat voor bloedgroepen">
            <a:hlinkClick r:id="rId2"/>
            <a:extLst>
              <a:ext uri="{FF2B5EF4-FFF2-40B4-BE49-F238E27FC236}">
                <a16:creationId xmlns:a16="http://schemas.microsoft.com/office/drawing/2014/main" id="{EDB2457C-33B5-448F-BF16-BA62AF1046A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574" y="485774"/>
            <a:ext cx="8943975" cy="55555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8821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4E53D7-4675-4766-A3E7-C023DBEFD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Testen bloedgroep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D7053A6-4350-498C-9116-05C0E24034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72C85E22-2A90-42CB-96B1-5AAFDF80F00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1696084"/>
            <a:ext cx="6083300" cy="46475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1591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64DD8F-8229-4E5A-881A-31697D159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Bloedtransfusies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EF20D48-4BC3-4290-BBC4-1C2C3E1A3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ontvanger kan bloed krijgen waar hij/zij geen antistoffen tegen aan maakt</a:t>
            </a:r>
          </a:p>
          <a:p>
            <a:r>
              <a:rPr lang="nl-NL" dirty="0"/>
              <a:t>Als de ontvanger verkeerde bloed krijgt klontert het bloed, dit is levensgevaarlijk 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8E8E791-9413-424E-ABBD-294DCF4392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1125" y="3089574"/>
            <a:ext cx="5243938" cy="3676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712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7D97DF-23BF-4A21-8743-106EE95E3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Rhesus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FC0CC53-AE4D-4090-B2E9-66AC258964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Naast antigeen A en/of antigeen B is er nog een antigeen op een rode bloedcel; het </a:t>
            </a:r>
            <a:r>
              <a:rPr lang="nl-NL" dirty="0" err="1"/>
              <a:t>rhesus</a:t>
            </a:r>
            <a:r>
              <a:rPr lang="nl-NL" dirty="0"/>
              <a:t> antigeen </a:t>
            </a:r>
          </a:p>
          <a:p>
            <a:r>
              <a:rPr lang="nl-NL" dirty="0"/>
              <a:t>Als een rode bloedcel het </a:t>
            </a:r>
            <a:r>
              <a:rPr lang="nl-NL" dirty="0" err="1"/>
              <a:t>rhesus</a:t>
            </a:r>
            <a:r>
              <a:rPr lang="nl-NL" dirty="0"/>
              <a:t> antigeen heeft ben je positief en maak je geen antistoffen tegen </a:t>
            </a:r>
            <a:r>
              <a:rPr lang="nl-NL" dirty="0" err="1"/>
              <a:t>rhesus</a:t>
            </a:r>
            <a:r>
              <a:rPr lang="nl-NL" dirty="0"/>
              <a:t> aan </a:t>
            </a:r>
          </a:p>
          <a:p>
            <a:r>
              <a:rPr lang="nl-NL" dirty="0"/>
              <a:t>Heeft de rode bloedcel geen </a:t>
            </a:r>
            <a:r>
              <a:rPr lang="nl-NL" dirty="0" err="1"/>
              <a:t>rhesus</a:t>
            </a:r>
            <a:r>
              <a:rPr lang="nl-NL" dirty="0"/>
              <a:t> antigeen dan ben je negatief en maak je antistoffen tegen </a:t>
            </a:r>
            <a:r>
              <a:rPr lang="nl-NL" dirty="0" err="1"/>
              <a:t>rhesus</a:t>
            </a:r>
            <a:r>
              <a:rPr lang="nl-NL" dirty="0"/>
              <a:t> aan 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1362B2E-267A-4927-9FAD-1418DFD5F9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3850" y="3933825"/>
            <a:ext cx="3743325" cy="2807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8159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F48A52-A25C-40D3-9855-E9641D831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Weektaak 16 sept t/m 27 sept (2 </a:t>
            </a:r>
            <a:r>
              <a:rPr lang="nl-NL" dirty="0" err="1"/>
              <a:t>wkn</a:t>
            </a:r>
            <a:r>
              <a:rPr lang="nl-NL" dirty="0"/>
              <a:t>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2B6DBC6-33BB-48D1-9EC5-D8C950A39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Leren </a:t>
            </a:r>
            <a:r>
              <a:rPr lang="nl-NL"/>
              <a:t>hoofdstuk 1, 2 en 3 </a:t>
            </a:r>
            <a:endParaRPr lang="nl-NL" dirty="0"/>
          </a:p>
          <a:p>
            <a:r>
              <a:rPr lang="nl-NL" dirty="0"/>
              <a:t> </a:t>
            </a:r>
          </a:p>
          <a:p>
            <a:r>
              <a:rPr lang="nl-NL" dirty="0"/>
              <a:t>Maken hoofdstuk 3 begrippen, vragen, casus </a:t>
            </a:r>
          </a:p>
        </p:txBody>
      </p:sp>
    </p:spTree>
    <p:extLst>
      <p:ext uri="{BB962C8B-B14F-4D97-AF65-F5344CB8AC3E}">
        <p14:creationId xmlns:p14="http://schemas.microsoft.com/office/powerpoint/2010/main" val="635713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841589-3256-4554-906E-08B6B7DDC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Leerdoelen bloed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67F6CA7-E5EB-4C01-907E-0E8A8006F9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Je kan de verschillende bloedvaten en hun verschillen beschrijven</a:t>
            </a:r>
          </a:p>
          <a:p>
            <a:pPr lvl="0"/>
            <a:r>
              <a:rPr lang="nl-NL" dirty="0"/>
              <a:t>Je kan de functie die de bloedvaten hebben in het bloedvatenstelsel beschrijven</a:t>
            </a:r>
          </a:p>
          <a:p>
            <a:pPr lvl="0"/>
            <a:r>
              <a:rPr lang="nl-NL" dirty="0"/>
              <a:t>Je kan de kleine en de grote bloedsomloop beschrijven en uitleggen hoe zij samenwerken in het vervoer van stoffen</a:t>
            </a:r>
          </a:p>
          <a:p>
            <a:pPr lvl="0"/>
            <a:r>
              <a:rPr lang="nl-NL" dirty="0"/>
              <a:t>Je kan de onderdelen van het hart aanwijzen in een afbeelding en beschrijven hoe het bloed door het hart stroomt</a:t>
            </a:r>
          </a:p>
          <a:p>
            <a:pPr lvl="0"/>
            <a:r>
              <a:rPr lang="nl-NL" dirty="0"/>
              <a:t>Je kent de onderdelen van het bloed en je kan beschrijven welke functie zij hebben in het vervoer van stoffen en de afweer</a:t>
            </a:r>
          </a:p>
          <a:p>
            <a:pPr lvl="0"/>
            <a:r>
              <a:rPr lang="nl-NL" dirty="0"/>
              <a:t>Je kan aan de hand van het bloedgroepensysteem bepalen welke bloedgroep geschikt is voor een patiënt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23137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0DE0F2-D1D8-4A93-9C4D-D65F03228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bloedsomloop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F58DD9F-9681-44E1-B616-4C41DD38A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Heeft als taak bloed door het hele lichaam te vervoeren</a:t>
            </a:r>
          </a:p>
          <a:p>
            <a:r>
              <a:rPr lang="nl-NL" dirty="0"/>
              <a:t>In het bloed zitten stoffen opgelost (voedingsstoffen, afvalstoffen, hormonen </a:t>
            </a:r>
            <a:r>
              <a:rPr lang="nl-NL" dirty="0" err="1"/>
              <a:t>enz</a:t>
            </a:r>
            <a:r>
              <a:rPr lang="nl-NL" dirty="0"/>
              <a:t>)</a:t>
            </a:r>
          </a:p>
          <a:p>
            <a:r>
              <a:rPr lang="nl-NL" dirty="0"/>
              <a:t>Bloedsomloop bestaat uit twee gedeeltes</a:t>
            </a:r>
          </a:p>
          <a:p>
            <a:pPr lvl="1"/>
            <a:r>
              <a:rPr lang="nl-NL" dirty="0"/>
              <a:t>Kleine bloedsomloop: rechterkamer </a:t>
            </a:r>
            <a:r>
              <a:rPr lang="nl-NL" dirty="0">
                <a:sym typeface="Wingdings" panose="05000000000000000000" pitchFamily="2" charset="2"/>
              </a:rPr>
              <a:t> longslagader  longen (longblaasjes)  longader  linkerboezem</a:t>
            </a:r>
          </a:p>
          <a:p>
            <a:pPr lvl="1"/>
            <a:r>
              <a:rPr lang="nl-NL" dirty="0">
                <a:sym typeface="Wingdings" panose="05000000000000000000" pitchFamily="2" charset="2"/>
              </a:rPr>
              <a:t>Grote bloedsomloop: Linkerkamer  aorta  organen  holle ader  rechterboezem </a:t>
            </a:r>
          </a:p>
          <a:p>
            <a:pPr lvl="1"/>
            <a:endParaRPr lang="nl-NL" dirty="0">
              <a:sym typeface="Wingdings" panose="05000000000000000000" pitchFamily="2" charset="2"/>
            </a:endParaRPr>
          </a:p>
          <a:p>
            <a:pPr lvl="1"/>
            <a:r>
              <a:rPr lang="nl-NL" dirty="0">
                <a:hlinkClick r:id="rId2"/>
              </a:rPr>
              <a:t>https://www.youtube.com/watch?v=pULytfpp5Dc</a:t>
            </a:r>
            <a:r>
              <a:rPr lang="nl-NL" dirty="0"/>
              <a:t> </a:t>
            </a:r>
          </a:p>
        </p:txBody>
      </p:sp>
      <p:pic>
        <p:nvPicPr>
          <p:cNvPr id="5" name="Afbeelding 4" descr="Afbeelding met tekst&#10;&#10;Automatisch gegenereerde beschrijving">
            <a:extLst>
              <a:ext uri="{FF2B5EF4-FFF2-40B4-BE49-F238E27FC236}">
                <a16:creationId xmlns:a16="http://schemas.microsoft.com/office/drawing/2014/main" id="{6AF2EFE2-F1EF-45D3-980E-659F26B2CD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2049" y="3295649"/>
            <a:ext cx="3343275" cy="334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555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2AEDB6-7148-4624-902C-3DC9330E2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hart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D992BF2-7B9B-4B1F-B719-43A99D3230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Pompt het bloed door het bloedvatenstelsel </a:t>
            </a:r>
          </a:p>
          <a:p>
            <a:r>
              <a:rPr lang="nl-NL" dirty="0"/>
              <a:t>Bestaat uit twee gedeelten:</a:t>
            </a:r>
          </a:p>
          <a:p>
            <a:pPr lvl="1"/>
            <a:r>
              <a:rPr lang="nl-NL" dirty="0"/>
              <a:t>Linkerhelft: bevat zuurstofrijk bloed en pompt het bloed het hele lichaam in</a:t>
            </a:r>
          </a:p>
          <a:p>
            <a:pPr lvl="1"/>
            <a:r>
              <a:rPr lang="nl-NL" dirty="0"/>
              <a:t>Rechterhelft: bevat zuurstofarm bloed en pompt het bloed naar de longen </a:t>
            </a:r>
          </a:p>
        </p:txBody>
      </p:sp>
    </p:spTree>
    <p:extLst>
      <p:ext uri="{BB962C8B-B14F-4D97-AF65-F5344CB8AC3E}">
        <p14:creationId xmlns:p14="http://schemas.microsoft.com/office/powerpoint/2010/main" val="1890887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8DD988-07D3-4630-8E6C-860B672E8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29EF1D05-1AB2-4153-8F89-A922161B39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4948" y="388938"/>
            <a:ext cx="8189054" cy="6268863"/>
          </a:xfrm>
        </p:spPr>
      </p:pic>
    </p:spTree>
    <p:extLst>
      <p:ext uri="{BB962C8B-B14F-4D97-AF65-F5344CB8AC3E}">
        <p14:creationId xmlns:p14="http://schemas.microsoft.com/office/powerpoint/2010/main" val="2737853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B0F1B5-54B7-4487-9DB9-ADC4FF1C6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bloed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F826187-11C7-425B-914A-F58B988F0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Vervoert stoffen door het hele lichaam</a:t>
            </a:r>
          </a:p>
          <a:p>
            <a:r>
              <a:rPr lang="nl-NL" dirty="0"/>
              <a:t>Bestaat uit: </a:t>
            </a:r>
          </a:p>
          <a:p>
            <a:pPr lvl="1"/>
            <a:r>
              <a:rPr lang="nl-NL" dirty="0"/>
              <a:t>Rode bloedcellen: vervoeren zuurstof door deze zuurstof aan de hemoglobine in de rode bloedcel te koppelen </a:t>
            </a:r>
          </a:p>
          <a:p>
            <a:pPr lvl="1"/>
            <a:r>
              <a:rPr lang="nl-NL" dirty="0"/>
              <a:t>Witte bloedcellen: zorgt voor de afweer (hoofdstuk 4 afweer)</a:t>
            </a:r>
          </a:p>
          <a:p>
            <a:pPr lvl="1"/>
            <a:r>
              <a:rPr lang="nl-NL" dirty="0"/>
              <a:t>Bloedplaatjes: zorgt voor de bloedstolling </a:t>
            </a:r>
          </a:p>
          <a:p>
            <a:pPr lvl="1"/>
            <a:r>
              <a:rPr lang="nl-NL" dirty="0"/>
              <a:t>Bloedplasma: waterrijke vloeistof waar veel voedingsstoffen en afvalstoffen in opgenomen kan worden </a:t>
            </a:r>
          </a:p>
        </p:txBody>
      </p:sp>
    </p:spTree>
    <p:extLst>
      <p:ext uri="{BB962C8B-B14F-4D97-AF65-F5344CB8AC3E}">
        <p14:creationId xmlns:p14="http://schemas.microsoft.com/office/powerpoint/2010/main" val="3113271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4D13CE-8D17-42B8-88E9-D04E1C130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5EAFE88F-1C70-4EF0-9C74-2B5C28F4AE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20763" y="407988"/>
            <a:ext cx="9213563" cy="5992812"/>
          </a:xfrm>
        </p:spPr>
      </p:pic>
    </p:spTree>
    <p:extLst>
      <p:ext uri="{BB962C8B-B14F-4D97-AF65-F5344CB8AC3E}">
        <p14:creationId xmlns:p14="http://schemas.microsoft.com/office/powerpoint/2010/main" val="831447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3783D8-DA90-42F6-B971-7452C5A48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Bloedgroepen begrippen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08B9D0D-E723-4963-A56D-5A2DD7E8B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Antigenen: een eiwit aan de buitenkant van een cel, zodat het lichaam kan herkennen welke cellen lichaamseigen en welke cellen lichaamsvreemd zijn </a:t>
            </a:r>
          </a:p>
          <a:p>
            <a:r>
              <a:rPr lang="nl-NL" dirty="0"/>
              <a:t>Antistoffen: zijn stoffen die door witte bloedcellen worden gemaakt en precies op een antigeen passen. Ze maken lichaamsvreemde cellen kapot. Ze zijn dus erg specifiek. 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995269C0-F470-4302-AA36-EEC81FA97A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7587" y="3567112"/>
            <a:ext cx="8391525" cy="3057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570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E315A7-1365-4B44-93CF-357B9713C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4 bloedgroepen bij de mens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026140C-D2D5-44DC-8067-8AC9AE132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Bloedgroep A: bevat antigeen A maakt antistof B</a:t>
            </a:r>
          </a:p>
          <a:p>
            <a:r>
              <a:rPr lang="nl-NL" dirty="0"/>
              <a:t>Bloedgroep B: bevat antigeen B maakt antistof A</a:t>
            </a:r>
          </a:p>
          <a:p>
            <a:r>
              <a:rPr lang="nl-NL" dirty="0"/>
              <a:t>Bloedgroep AB: bevat antigeen A en B maakt geen antistoffen</a:t>
            </a:r>
          </a:p>
          <a:p>
            <a:r>
              <a:rPr lang="nl-NL" dirty="0"/>
              <a:t>Bloedgroep O: bevat geen antigenen maakt antistof A en B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3BEC12D4-1A37-41ED-AFBC-65D5AF8B0F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3141" y="3681412"/>
            <a:ext cx="8391525" cy="3057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71432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</TotalTime>
  <Words>490</Words>
  <Application>Microsoft Office PowerPoint</Application>
  <PresentationFormat>Breedbeeld</PresentationFormat>
  <Paragraphs>49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Wingdings 3</vt:lpstr>
      <vt:lpstr>Facet</vt:lpstr>
      <vt:lpstr>Het ziekenhuisproject</vt:lpstr>
      <vt:lpstr>Leerdoelen bloed </vt:lpstr>
      <vt:lpstr>De bloedsomloop</vt:lpstr>
      <vt:lpstr>Het hart</vt:lpstr>
      <vt:lpstr>PowerPoint-presentatie</vt:lpstr>
      <vt:lpstr>Het bloed</vt:lpstr>
      <vt:lpstr>PowerPoint-presentatie</vt:lpstr>
      <vt:lpstr>Bloedgroepen begrippen </vt:lpstr>
      <vt:lpstr>4 bloedgroepen bij de mens </vt:lpstr>
      <vt:lpstr>PowerPoint-presentatie</vt:lpstr>
      <vt:lpstr>Testen bloedgroep</vt:lpstr>
      <vt:lpstr>Bloedtransfusies </vt:lpstr>
      <vt:lpstr>Rhesus</vt:lpstr>
      <vt:lpstr>Weektaak 16 sept t/m 27 sept (2 wkn)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 ziekenhuisproject</dc:title>
  <dc:creator>marloes kemna</dc:creator>
  <cp:lastModifiedBy>marloes kemna</cp:lastModifiedBy>
  <cp:revision>4</cp:revision>
  <dcterms:created xsi:type="dcterms:W3CDTF">2019-09-16T03:26:12Z</dcterms:created>
  <dcterms:modified xsi:type="dcterms:W3CDTF">2019-09-16T04:08:30Z</dcterms:modified>
</cp:coreProperties>
</file>